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8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3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3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>
                <a:solidFill>
                  <a:srgbClr val="54BC9B"/>
                </a:solidFill>
              </a:rPr>
              <a:t>How </a:t>
            </a:r>
            <a:r>
              <a:rPr lang="en-US" sz="3000" b="1" spc="300" dirty="0" err="1">
                <a:solidFill>
                  <a:srgbClr val="54BC9B"/>
                </a:solidFill>
              </a:rPr>
              <a:t>Quadcopters</a:t>
            </a:r>
            <a:r>
              <a:rPr lang="en-US" sz="3000" b="1" spc="300" dirty="0">
                <a:solidFill>
                  <a:srgbClr val="54BC9B"/>
                </a:solidFill>
              </a:rPr>
              <a:t> Work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How</a:t>
            </a: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Quadcopters</a:t>
            </a: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Work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In </a:t>
            </a:r>
            <a:r>
              <a:rPr lang="pt-BR" sz="3000" b="1" spc="100" dirty="0" err="1">
                <a:solidFill>
                  <a:srgbClr val="54BC9B"/>
                </a:solidFill>
              </a:rPr>
              <a:t>order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make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drone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fly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specifically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quadcopter</a:t>
            </a:r>
            <a:r>
              <a:rPr lang="pt-BR" sz="3000" b="1" spc="100" dirty="0">
                <a:solidFill>
                  <a:srgbClr val="54BC9B"/>
                </a:solidFill>
              </a:rPr>
              <a:t>, it </a:t>
            </a:r>
            <a:r>
              <a:rPr lang="pt-BR" sz="3000" b="1" spc="100" dirty="0" err="1">
                <a:solidFill>
                  <a:srgbClr val="54BC9B"/>
                </a:solidFill>
              </a:rPr>
              <a:t>need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composed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four </a:t>
            </a:r>
            <a:r>
              <a:rPr lang="pt-BR" sz="3000" b="1" spc="100" dirty="0" err="1">
                <a:solidFill>
                  <a:schemeClr val="bg1"/>
                </a:solidFill>
              </a:rPr>
              <a:t>main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controls</a:t>
            </a:r>
            <a:r>
              <a:rPr lang="pt-BR" sz="3000" b="1" spc="100" dirty="0">
                <a:solidFill>
                  <a:srgbClr val="54BC9B"/>
                </a:solidFill>
              </a:rPr>
              <a:t>: </a:t>
            </a:r>
            <a:r>
              <a:rPr lang="pt-BR" sz="3000" b="1" spc="100" dirty="0" err="1">
                <a:solidFill>
                  <a:srgbClr val="54BC9B"/>
                </a:solidFill>
              </a:rPr>
              <a:t>roll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pitch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yaw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throttle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How</a:t>
            </a: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Quadcopters</a:t>
            </a: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Work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600" y="2059208"/>
            <a:ext cx="18853003" cy="4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640805"/>
              </p:ext>
            </p:extLst>
          </p:nvPr>
        </p:nvGraphicFramePr>
        <p:xfrm>
          <a:off x="971600" y="1916832"/>
          <a:ext cx="7123141" cy="415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6286823" imgH="3670489" progId="PBrush">
                  <p:embed/>
                </p:oleObj>
              </mc:Choice>
              <mc:Fallback>
                <p:oleObj r:id="rId4" imgW="6286823" imgH="3670489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16832"/>
                        <a:ext cx="7123141" cy="4155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8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Roll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1196752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It moves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quadcopter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left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or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right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  <a:r>
              <a:rPr lang="pt-BR" sz="3000" b="1" spc="100" dirty="0" err="1">
                <a:solidFill>
                  <a:srgbClr val="54BC9B"/>
                </a:solidFill>
              </a:rPr>
              <a:t>It’s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pushing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stick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your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transmitter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left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right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It’s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called</a:t>
            </a:r>
            <a:r>
              <a:rPr lang="pt-BR" sz="3000" b="1" spc="100" dirty="0">
                <a:solidFill>
                  <a:srgbClr val="54BC9B"/>
                </a:solidFill>
              </a:rPr>
              <a:t> “</a:t>
            </a:r>
            <a:r>
              <a:rPr lang="pt-BR" sz="3000" b="1" spc="100" dirty="0" err="1">
                <a:solidFill>
                  <a:srgbClr val="54BC9B"/>
                </a:solidFill>
              </a:rPr>
              <a:t>roll</a:t>
            </a:r>
            <a:r>
              <a:rPr lang="pt-BR" sz="3000" b="1" spc="100" dirty="0">
                <a:solidFill>
                  <a:srgbClr val="54BC9B"/>
                </a:solidFill>
              </a:rPr>
              <a:t>” </a:t>
            </a:r>
            <a:r>
              <a:rPr lang="pt-BR" sz="3000" b="1" spc="100" dirty="0" err="1">
                <a:solidFill>
                  <a:srgbClr val="54BC9B"/>
                </a:solidFill>
              </a:rPr>
              <a:t>because</a:t>
            </a:r>
            <a:r>
              <a:rPr lang="pt-BR" sz="3000" b="1" spc="100" dirty="0">
                <a:solidFill>
                  <a:srgbClr val="54BC9B"/>
                </a:solidFill>
              </a:rPr>
              <a:t> it </a:t>
            </a:r>
            <a:r>
              <a:rPr lang="pt-BR" sz="3000" b="1" spc="100" dirty="0" err="1">
                <a:solidFill>
                  <a:srgbClr val="54BC9B"/>
                </a:solidFill>
              </a:rPr>
              <a:t>literally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rolls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quadcopter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31588"/>
            <a:ext cx="6984776" cy="23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Pitch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>
                <a:solidFill>
                  <a:srgbClr val="54BC9B"/>
                </a:solidFill>
              </a:rPr>
              <a:t>Pitch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movement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quadcopter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either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forward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and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backward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  <a:r>
              <a:rPr lang="pt-BR" sz="3000" b="1" spc="100" dirty="0" err="1">
                <a:solidFill>
                  <a:srgbClr val="54BC9B"/>
                </a:solidFill>
              </a:rPr>
              <a:t>This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pushing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stick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transmitter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forwards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backwards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120" y="3429000"/>
            <a:ext cx="178117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218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Yaw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>
                <a:solidFill>
                  <a:srgbClr val="54BC9B"/>
                </a:solidFill>
              </a:rPr>
              <a:t>Yaw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deviation</a:t>
            </a:r>
            <a:r>
              <a:rPr lang="pt-BR" sz="3000" b="1" spc="100" dirty="0">
                <a:solidFill>
                  <a:schemeClr val="bg1"/>
                </a:solidFill>
              </a:rPr>
              <a:t>/</a:t>
            </a:r>
            <a:r>
              <a:rPr lang="pt-BR" sz="3000" b="1" spc="100" dirty="0" err="1">
                <a:solidFill>
                  <a:schemeClr val="bg1"/>
                </a:solidFill>
              </a:rPr>
              <a:t>rotating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head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quadcopter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either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left</a:t>
            </a:r>
            <a:r>
              <a:rPr lang="pt-BR" sz="3000" b="1" spc="100" dirty="0">
                <a:solidFill>
                  <a:srgbClr val="54BC9B"/>
                </a:solidFill>
              </a:rPr>
              <a:t>. In </a:t>
            </a:r>
            <a:r>
              <a:rPr lang="pt-BR" sz="3000" b="1" spc="100" dirty="0" err="1">
                <a:solidFill>
                  <a:srgbClr val="54BC9B"/>
                </a:solidFill>
              </a:rPr>
              <a:t>other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words</a:t>
            </a:r>
            <a:r>
              <a:rPr lang="pt-BR" sz="3000" b="1" spc="100" dirty="0">
                <a:solidFill>
                  <a:srgbClr val="54BC9B"/>
                </a:solidFill>
              </a:rPr>
              <a:t>, it </a:t>
            </a:r>
            <a:r>
              <a:rPr lang="pt-BR" sz="3000" b="1" spc="100" dirty="0" err="1">
                <a:solidFill>
                  <a:schemeClr val="bg1"/>
                </a:solidFill>
              </a:rPr>
              <a:t>rotates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quadcopter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clockwise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counterclockwise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56" y="3337643"/>
            <a:ext cx="4602088" cy="29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Throttle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>
                <a:solidFill>
                  <a:srgbClr val="54BC9B"/>
                </a:solidFill>
              </a:rPr>
              <a:t>Throttle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gives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propellers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quadcopter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enough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power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get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airborne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allows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drone</a:t>
            </a:r>
            <a:r>
              <a:rPr lang="pt-BR" sz="3000" b="1" spc="100" dirty="0">
                <a:solidFill>
                  <a:srgbClr val="54BC9B"/>
                </a:solidFill>
              </a:rPr>
              <a:t> move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up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and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down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vertically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86" y="3308427"/>
            <a:ext cx="3144428" cy="295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1869465" y="764704"/>
            <a:ext cx="5405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Roll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vs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Pitch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vs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Yaw</a:t>
            </a:r>
            <a:endParaRPr lang="pt-BR" sz="36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85" y="1748605"/>
            <a:ext cx="5806977" cy="43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 smtClean="0">
                <a:solidFill>
                  <a:srgbClr val="54BC9B"/>
                </a:solidFill>
              </a:rPr>
              <a:t> 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Drone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Applications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209</Words>
  <Application>Microsoft Macintosh PowerPoint</Application>
  <PresentationFormat>Apresentação na tela (4:3)</PresentationFormat>
  <Paragraphs>50</Paragraphs>
  <Slides>9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Andale Mono</vt:lpstr>
      <vt:lpstr>Calibri</vt:lpstr>
      <vt:lpstr>Arial</vt:lpstr>
      <vt:lpstr>Office Theme</vt:lpstr>
      <vt:lpstr>PBrush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31</cp:revision>
  <dcterms:created xsi:type="dcterms:W3CDTF">2017-03-08T21:43:37Z</dcterms:created>
  <dcterms:modified xsi:type="dcterms:W3CDTF">2017-07-31T20:39:46Z</dcterms:modified>
</cp:coreProperties>
</file>